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7D_BC8604AF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86" r:id="rId5"/>
    <p:sldId id="313" r:id="rId6"/>
    <p:sldId id="256" r:id="rId7"/>
    <p:sldId id="381" r:id="rId8"/>
    <p:sldId id="388" r:id="rId9"/>
    <p:sldId id="387" r:id="rId10"/>
    <p:sldId id="389" r:id="rId11"/>
    <p:sldId id="390" r:id="rId12"/>
    <p:sldId id="396" r:id="rId13"/>
    <p:sldId id="391" r:id="rId14"/>
    <p:sldId id="392" r:id="rId15"/>
    <p:sldId id="393" r:id="rId16"/>
    <p:sldId id="395" r:id="rId17"/>
    <p:sldId id="394" r:id="rId18"/>
    <p:sldId id="377" r:id="rId19"/>
    <p:sldId id="378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DDAF86-EBC3-0486-7C4C-7405909F3DCD}" name="Stepanka Tomanova" initials="ST" userId="Stepanka Tomanov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5AB"/>
    <a:srgbClr val="007389"/>
    <a:srgbClr val="CCEEF3"/>
    <a:srgbClr val="D3EEF1"/>
    <a:srgbClr val="026E99"/>
    <a:srgbClr val="5D7A9D"/>
    <a:srgbClr val="1B82DF"/>
    <a:srgbClr val="22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olf Vyhnálek" userId="71110652-6096-49dc-a40d-c52b66e01f1b" providerId="ADAL" clId="{1850E01A-3C55-4A5F-BA61-6DDD1CA807F3}"/>
    <pc:docChg chg="undo custSel addSld delSld modSld sldOrd">
      <pc:chgData name="Rudolf Vyhnálek" userId="71110652-6096-49dc-a40d-c52b66e01f1b" providerId="ADAL" clId="{1850E01A-3C55-4A5F-BA61-6DDD1CA807F3}" dt="2026-03-18T12:42:08.819" v="2349" actId="20577"/>
      <pc:docMkLst>
        <pc:docMk/>
      </pc:docMkLst>
      <pc:sldChg chg="delSp modSp mod">
        <pc:chgData name="Rudolf Vyhnálek" userId="71110652-6096-49dc-a40d-c52b66e01f1b" providerId="ADAL" clId="{1850E01A-3C55-4A5F-BA61-6DDD1CA807F3}" dt="2026-03-18T11:59:03.947" v="2277" actId="6549"/>
        <pc:sldMkLst>
          <pc:docMk/>
          <pc:sldMk cId="1784864821" sldId="256"/>
        </pc:sldMkLst>
        <pc:spChg chg="mod">
          <ac:chgData name="Rudolf Vyhnálek" userId="71110652-6096-49dc-a40d-c52b66e01f1b" providerId="ADAL" clId="{1850E01A-3C55-4A5F-BA61-6DDD1CA807F3}" dt="2026-03-18T10:11:45.749" v="29" actId="113"/>
          <ac:spMkLst>
            <pc:docMk/>
            <pc:sldMk cId="1784864821" sldId="256"/>
            <ac:spMk id="2" creationId="{00000000-0000-0000-0000-000000000000}"/>
          </ac:spMkLst>
        </pc:spChg>
        <pc:spChg chg="mod">
          <ac:chgData name="Rudolf Vyhnálek" userId="71110652-6096-49dc-a40d-c52b66e01f1b" providerId="ADAL" clId="{1850E01A-3C55-4A5F-BA61-6DDD1CA807F3}" dt="2026-03-18T11:59:03.947" v="2277" actId="6549"/>
          <ac:spMkLst>
            <pc:docMk/>
            <pc:sldMk cId="1784864821" sldId="256"/>
            <ac:spMk id="3" creationId="{00000000-0000-0000-0000-000000000000}"/>
          </ac:spMkLst>
        </pc:spChg>
        <pc:picChg chg="mod modCrop">
          <ac:chgData name="Rudolf Vyhnálek" userId="71110652-6096-49dc-a40d-c52b66e01f1b" providerId="ADAL" clId="{1850E01A-3C55-4A5F-BA61-6DDD1CA807F3}" dt="2026-03-18T11:58:43.017" v="2241" actId="732"/>
          <ac:picMkLst>
            <pc:docMk/>
            <pc:sldMk cId="1784864821" sldId="256"/>
            <ac:picMk id="8" creationId="{C5285C8E-E1D8-43A8-9A4A-3FE4E83FD7D6}"/>
          </ac:picMkLst>
        </pc:picChg>
      </pc:sldChg>
      <pc:sldChg chg="addSp delSp modSp mod">
        <pc:chgData name="Rudolf Vyhnálek" userId="71110652-6096-49dc-a40d-c52b66e01f1b" providerId="ADAL" clId="{1850E01A-3C55-4A5F-BA61-6DDD1CA807F3}" dt="2026-03-18T11:57:43.123" v="2235" actId="1076"/>
        <pc:sldMkLst>
          <pc:docMk/>
          <pc:sldMk cId="2246721654" sldId="378"/>
        </pc:sldMkLst>
        <pc:spChg chg="mod">
          <ac:chgData name="Rudolf Vyhnálek" userId="71110652-6096-49dc-a40d-c52b66e01f1b" providerId="ADAL" clId="{1850E01A-3C55-4A5F-BA61-6DDD1CA807F3}" dt="2026-03-18T11:57:36.322" v="2234" actId="1076"/>
          <ac:spMkLst>
            <pc:docMk/>
            <pc:sldMk cId="2246721654" sldId="378"/>
            <ac:spMk id="5" creationId="{00000000-0000-0000-0000-000000000000}"/>
          </ac:spMkLst>
        </pc:spChg>
        <pc:spChg chg="add mod">
          <ac:chgData name="Rudolf Vyhnálek" userId="71110652-6096-49dc-a40d-c52b66e01f1b" providerId="ADAL" clId="{1850E01A-3C55-4A5F-BA61-6DDD1CA807F3}" dt="2026-03-18T11:57:36.322" v="2234" actId="1076"/>
          <ac:spMkLst>
            <pc:docMk/>
            <pc:sldMk cId="2246721654" sldId="378"/>
            <ac:spMk id="7" creationId="{0EB9691E-F145-370E-763A-17923EEE40F5}"/>
          </ac:spMkLst>
        </pc:spChg>
        <pc:picChg chg="mod">
          <ac:chgData name="Rudolf Vyhnálek" userId="71110652-6096-49dc-a40d-c52b66e01f1b" providerId="ADAL" clId="{1850E01A-3C55-4A5F-BA61-6DDD1CA807F3}" dt="2026-03-18T11:57:36.322" v="2234" actId="1076"/>
          <ac:picMkLst>
            <pc:docMk/>
            <pc:sldMk cId="2246721654" sldId="378"/>
            <ac:picMk id="2" creationId="{0114C353-FF0A-8653-F422-6DA10EF8F580}"/>
          </ac:picMkLst>
        </pc:picChg>
        <pc:picChg chg="mod">
          <ac:chgData name="Rudolf Vyhnálek" userId="71110652-6096-49dc-a40d-c52b66e01f1b" providerId="ADAL" clId="{1850E01A-3C55-4A5F-BA61-6DDD1CA807F3}" dt="2026-03-18T11:57:43.123" v="2235" actId="1076"/>
          <ac:picMkLst>
            <pc:docMk/>
            <pc:sldMk cId="2246721654" sldId="378"/>
            <ac:picMk id="6" creationId="{00000000-0000-0000-0000-000000000000}"/>
          </ac:picMkLst>
        </pc:picChg>
      </pc:sldChg>
      <pc:sldChg chg="modSp mod modCm chgLayout">
        <pc:chgData name="Rudolf Vyhnálek" userId="71110652-6096-49dc-a40d-c52b66e01f1b" providerId="ADAL" clId="{1850E01A-3C55-4A5F-BA61-6DDD1CA807F3}" dt="2026-03-18T10:15:15.379" v="164" actId="20577"/>
        <pc:sldMkLst>
          <pc:docMk/>
          <pc:sldMk cId="3162899631" sldId="381"/>
        </pc:sldMkLst>
        <pc:spChg chg="mod ord">
          <ac:chgData name="Rudolf Vyhnálek" userId="71110652-6096-49dc-a40d-c52b66e01f1b" providerId="ADAL" clId="{1850E01A-3C55-4A5F-BA61-6DDD1CA807F3}" dt="2026-03-18T10:14:20.442" v="132" actId="700"/>
          <ac:spMkLst>
            <pc:docMk/>
            <pc:sldMk cId="3162899631" sldId="381"/>
            <ac:spMk id="2" creationId="{D6976A1D-8397-4996-B284-CF5EF701EE03}"/>
          </ac:spMkLst>
        </pc:spChg>
        <pc:spChg chg="mod ord">
          <ac:chgData name="Rudolf Vyhnálek" userId="71110652-6096-49dc-a40d-c52b66e01f1b" providerId="ADAL" clId="{1850E01A-3C55-4A5F-BA61-6DDD1CA807F3}" dt="2026-03-18T10:15:15.379" v="164" actId="20577"/>
          <ac:spMkLst>
            <pc:docMk/>
            <pc:sldMk cId="3162899631" sldId="381"/>
            <ac:spMk id="3" creationId="{1630CA49-E91E-73DC-BFC8-82991D0EE36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udolf Vyhnálek" userId="71110652-6096-49dc-a40d-c52b66e01f1b" providerId="ADAL" clId="{1850E01A-3C55-4A5F-BA61-6DDD1CA807F3}" dt="2026-03-18T10:15:15.379" v="164" actId="20577"/>
              <pc2:cmMkLst xmlns:pc2="http://schemas.microsoft.com/office/powerpoint/2019/9/main/command">
                <pc:docMk/>
                <pc:sldMk cId="3162899631" sldId="381"/>
                <pc2:cmMk id="{5DF30C7B-30A7-472E-B405-C98BFD4C9A03}"/>
              </pc2:cmMkLst>
            </pc226:cmChg>
          </p:ext>
        </pc:extLst>
      </pc:sldChg>
      <pc:sldChg chg="addSp delSp modSp new mod">
        <pc:chgData name="Rudolf Vyhnálek" userId="71110652-6096-49dc-a40d-c52b66e01f1b" providerId="ADAL" clId="{1850E01A-3C55-4A5F-BA61-6DDD1CA807F3}" dt="2026-03-18T11:41:34.753" v="1032"/>
        <pc:sldMkLst>
          <pc:docMk/>
          <pc:sldMk cId="366058931" sldId="387"/>
        </pc:sldMkLst>
        <pc:picChg chg="add mod modCrop">
          <ac:chgData name="Rudolf Vyhnálek" userId="71110652-6096-49dc-a40d-c52b66e01f1b" providerId="ADAL" clId="{1850E01A-3C55-4A5F-BA61-6DDD1CA807F3}" dt="2026-03-18T11:41:34.753" v="1032"/>
          <ac:picMkLst>
            <pc:docMk/>
            <pc:sldMk cId="366058931" sldId="387"/>
            <ac:picMk id="8" creationId="{21956105-003E-0106-D426-BE85E4913ACC}"/>
          </ac:picMkLst>
        </pc:picChg>
      </pc:sldChg>
      <pc:sldChg chg="addSp delSp modSp new mod modAnim">
        <pc:chgData name="Rudolf Vyhnálek" userId="71110652-6096-49dc-a40d-c52b66e01f1b" providerId="ADAL" clId="{1850E01A-3C55-4A5F-BA61-6DDD1CA807F3}" dt="2026-03-18T11:40:35.078" v="1030"/>
        <pc:sldMkLst>
          <pc:docMk/>
          <pc:sldMk cId="430019499" sldId="388"/>
        </pc:sldMkLst>
        <pc:spChg chg="add mod">
          <ac:chgData name="Rudolf Vyhnálek" userId="71110652-6096-49dc-a40d-c52b66e01f1b" providerId="ADAL" clId="{1850E01A-3C55-4A5F-BA61-6DDD1CA807F3}" dt="2026-03-18T10:56:52.816" v="479" actId="20577"/>
          <ac:spMkLst>
            <pc:docMk/>
            <pc:sldMk cId="430019499" sldId="388"/>
            <ac:spMk id="7" creationId="{C3C03EA9-4299-998C-0FF5-61888E5A2D5D}"/>
          </ac:spMkLst>
        </pc:spChg>
        <pc:spChg chg="add mod">
          <ac:chgData name="Rudolf Vyhnálek" userId="71110652-6096-49dc-a40d-c52b66e01f1b" providerId="ADAL" clId="{1850E01A-3C55-4A5F-BA61-6DDD1CA807F3}" dt="2026-03-18T10:52:52.720" v="273" actId="1076"/>
          <ac:spMkLst>
            <pc:docMk/>
            <pc:sldMk cId="430019499" sldId="388"/>
            <ac:spMk id="9" creationId="{1E6F44BE-0364-9255-6D9E-485EF6095307}"/>
          </ac:spMkLst>
        </pc:spChg>
        <pc:spChg chg="add mod">
          <ac:chgData name="Rudolf Vyhnálek" userId="71110652-6096-49dc-a40d-c52b66e01f1b" providerId="ADAL" clId="{1850E01A-3C55-4A5F-BA61-6DDD1CA807F3}" dt="2026-03-18T10:55:30.578" v="469" actId="20577"/>
          <ac:spMkLst>
            <pc:docMk/>
            <pc:sldMk cId="430019499" sldId="388"/>
            <ac:spMk id="10" creationId="{788B37ED-CD8D-6132-05C8-AB318F055DD9}"/>
          </ac:spMkLst>
        </pc:spChg>
        <pc:spChg chg="add mod">
          <ac:chgData name="Rudolf Vyhnálek" userId="71110652-6096-49dc-a40d-c52b66e01f1b" providerId="ADAL" clId="{1850E01A-3C55-4A5F-BA61-6DDD1CA807F3}" dt="2026-03-18T10:53:49.007" v="385" actId="1076"/>
          <ac:spMkLst>
            <pc:docMk/>
            <pc:sldMk cId="430019499" sldId="388"/>
            <ac:spMk id="11" creationId="{7F09136E-65B7-AD8B-B1BB-7BC5147DB75D}"/>
          </ac:spMkLst>
        </pc:spChg>
        <pc:spChg chg="add mod">
          <ac:chgData name="Rudolf Vyhnálek" userId="71110652-6096-49dc-a40d-c52b66e01f1b" providerId="ADAL" clId="{1850E01A-3C55-4A5F-BA61-6DDD1CA807F3}" dt="2026-03-18T10:54:13.059" v="407" actId="1076"/>
          <ac:spMkLst>
            <pc:docMk/>
            <pc:sldMk cId="430019499" sldId="388"/>
            <ac:spMk id="12" creationId="{36A5A228-AA5C-4BDA-3F5F-9B3F6565A459}"/>
          </ac:spMkLst>
        </pc:spChg>
        <pc:spChg chg="add mod">
          <ac:chgData name="Rudolf Vyhnálek" userId="71110652-6096-49dc-a40d-c52b66e01f1b" providerId="ADAL" clId="{1850E01A-3C55-4A5F-BA61-6DDD1CA807F3}" dt="2026-03-18T11:07:36.879" v="715" actId="1076"/>
          <ac:spMkLst>
            <pc:docMk/>
            <pc:sldMk cId="430019499" sldId="388"/>
            <ac:spMk id="13" creationId="{2FB42C1D-927F-C106-F1AC-62986B802F3B}"/>
          </ac:spMkLst>
        </pc:spChg>
        <pc:spChg chg="add mod">
          <ac:chgData name="Rudolf Vyhnálek" userId="71110652-6096-49dc-a40d-c52b66e01f1b" providerId="ADAL" clId="{1850E01A-3C55-4A5F-BA61-6DDD1CA807F3}" dt="2026-03-18T10:55:03.663" v="462" actId="1076"/>
          <ac:spMkLst>
            <pc:docMk/>
            <pc:sldMk cId="430019499" sldId="388"/>
            <ac:spMk id="14" creationId="{F0344A01-627A-261B-AB0F-54E5DAA1C973}"/>
          </ac:spMkLst>
        </pc:spChg>
        <pc:picChg chg="add mod ord modCrop">
          <ac:chgData name="Rudolf Vyhnálek" userId="71110652-6096-49dc-a40d-c52b66e01f1b" providerId="ADAL" clId="{1850E01A-3C55-4A5F-BA61-6DDD1CA807F3}" dt="2026-03-18T11:40:35.078" v="1030"/>
          <ac:picMkLst>
            <pc:docMk/>
            <pc:sldMk cId="430019499" sldId="388"/>
            <ac:picMk id="18" creationId="{9CA74A3C-43CB-6D50-C944-37A5190F048E}"/>
          </ac:picMkLst>
        </pc:picChg>
      </pc:sldChg>
      <pc:sldChg chg="addSp delSp modSp new mod">
        <pc:chgData name="Rudolf Vyhnálek" userId="71110652-6096-49dc-a40d-c52b66e01f1b" providerId="ADAL" clId="{1850E01A-3C55-4A5F-BA61-6DDD1CA807F3}" dt="2026-03-18T11:42:10.532" v="1034"/>
        <pc:sldMkLst>
          <pc:docMk/>
          <pc:sldMk cId="1142401176" sldId="389"/>
        </pc:sldMkLst>
        <pc:spChg chg="mod">
          <ac:chgData name="Rudolf Vyhnálek" userId="71110652-6096-49dc-a40d-c52b66e01f1b" providerId="ADAL" clId="{1850E01A-3C55-4A5F-BA61-6DDD1CA807F3}" dt="2026-03-18T10:58:17.369" v="506" actId="20577"/>
          <ac:spMkLst>
            <pc:docMk/>
            <pc:sldMk cId="1142401176" sldId="389"/>
            <ac:spMk id="2" creationId="{11C69A06-4423-72A5-4768-63885EFAE3C0}"/>
          </ac:spMkLst>
        </pc:spChg>
        <pc:spChg chg="mod">
          <ac:chgData name="Rudolf Vyhnálek" userId="71110652-6096-49dc-a40d-c52b66e01f1b" providerId="ADAL" clId="{1850E01A-3C55-4A5F-BA61-6DDD1CA807F3}" dt="2026-03-18T11:01:59.432" v="669" actId="20577"/>
          <ac:spMkLst>
            <pc:docMk/>
            <pc:sldMk cId="1142401176" sldId="389"/>
            <ac:spMk id="3" creationId="{97AF23F4-FA4D-1444-EE8F-1CE8892EA500}"/>
          </ac:spMkLst>
        </pc:spChg>
        <pc:picChg chg="add mod">
          <ac:chgData name="Rudolf Vyhnálek" userId="71110652-6096-49dc-a40d-c52b66e01f1b" providerId="ADAL" clId="{1850E01A-3C55-4A5F-BA61-6DDD1CA807F3}" dt="2026-03-18T11:42:10.532" v="1034"/>
          <ac:picMkLst>
            <pc:docMk/>
            <pc:sldMk cId="1142401176" sldId="389"/>
            <ac:picMk id="5" creationId="{D0AA9683-E132-04C6-2763-1B7E27D08E04}"/>
          </ac:picMkLst>
        </pc:picChg>
      </pc:sldChg>
      <pc:sldChg chg="modSp new mod">
        <pc:chgData name="Rudolf Vyhnálek" userId="71110652-6096-49dc-a40d-c52b66e01f1b" providerId="ADAL" clId="{1850E01A-3C55-4A5F-BA61-6DDD1CA807F3}" dt="2026-03-18T11:18:47.926" v="785" actId="20577"/>
        <pc:sldMkLst>
          <pc:docMk/>
          <pc:sldMk cId="2201044358" sldId="390"/>
        </pc:sldMkLst>
        <pc:spChg chg="mod">
          <ac:chgData name="Rudolf Vyhnálek" userId="71110652-6096-49dc-a40d-c52b66e01f1b" providerId="ADAL" clId="{1850E01A-3C55-4A5F-BA61-6DDD1CA807F3}" dt="2026-03-18T11:04:02.100" v="696" actId="20577"/>
          <ac:spMkLst>
            <pc:docMk/>
            <pc:sldMk cId="2201044358" sldId="390"/>
            <ac:spMk id="2" creationId="{C883EE3C-BD0C-AF2C-987B-FA88B5B5842E}"/>
          </ac:spMkLst>
        </pc:spChg>
      </pc:sldChg>
      <pc:sldChg chg="modSp new mod">
        <pc:chgData name="Rudolf Vyhnálek" userId="71110652-6096-49dc-a40d-c52b66e01f1b" providerId="ADAL" clId="{1850E01A-3C55-4A5F-BA61-6DDD1CA807F3}" dt="2026-03-18T11:42:40.306" v="1037" actId="113"/>
        <pc:sldMkLst>
          <pc:docMk/>
          <pc:sldMk cId="144465760" sldId="391"/>
        </pc:sldMkLst>
        <pc:spChg chg="mod">
          <ac:chgData name="Rudolf Vyhnálek" userId="71110652-6096-49dc-a40d-c52b66e01f1b" providerId="ADAL" clId="{1850E01A-3C55-4A5F-BA61-6DDD1CA807F3}" dt="2026-03-18T11:23:34.676" v="806" actId="20577"/>
          <ac:spMkLst>
            <pc:docMk/>
            <pc:sldMk cId="144465760" sldId="391"/>
            <ac:spMk id="2" creationId="{F8486528-5249-D0F6-D2FE-247178BA2260}"/>
          </ac:spMkLst>
        </pc:spChg>
        <pc:spChg chg="mod">
          <ac:chgData name="Rudolf Vyhnálek" userId="71110652-6096-49dc-a40d-c52b66e01f1b" providerId="ADAL" clId="{1850E01A-3C55-4A5F-BA61-6DDD1CA807F3}" dt="2026-03-18T11:42:40.306" v="1037" actId="113"/>
          <ac:spMkLst>
            <pc:docMk/>
            <pc:sldMk cId="144465760" sldId="391"/>
            <ac:spMk id="3" creationId="{1409D525-91AF-E18B-AEEF-BAE618803A63}"/>
          </ac:spMkLst>
        </pc:spChg>
      </pc:sldChg>
      <pc:sldChg chg="modSp new mod">
        <pc:chgData name="Rudolf Vyhnálek" userId="71110652-6096-49dc-a40d-c52b66e01f1b" providerId="ADAL" clId="{1850E01A-3C55-4A5F-BA61-6DDD1CA807F3}" dt="2026-03-18T11:49:26.309" v="1427" actId="20577"/>
        <pc:sldMkLst>
          <pc:docMk/>
          <pc:sldMk cId="2230394989" sldId="392"/>
        </pc:sldMkLst>
        <pc:spChg chg="mod">
          <ac:chgData name="Rudolf Vyhnálek" userId="71110652-6096-49dc-a40d-c52b66e01f1b" providerId="ADAL" clId="{1850E01A-3C55-4A5F-BA61-6DDD1CA807F3}" dt="2026-03-18T11:43:01.191" v="1071" actId="20577"/>
          <ac:spMkLst>
            <pc:docMk/>
            <pc:sldMk cId="2230394989" sldId="392"/>
            <ac:spMk id="2" creationId="{A975994D-6B8C-23E9-FDFC-B97CE7D99610}"/>
          </ac:spMkLst>
        </pc:spChg>
        <pc:spChg chg="mod">
          <ac:chgData name="Rudolf Vyhnálek" userId="71110652-6096-49dc-a40d-c52b66e01f1b" providerId="ADAL" clId="{1850E01A-3C55-4A5F-BA61-6DDD1CA807F3}" dt="2026-03-18T11:49:26.309" v="1427" actId="20577"/>
          <ac:spMkLst>
            <pc:docMk/>
            <pc:sldMk cId="2230394989" sldId="392"/>
            <ac:spMk id="3" creationId="{7736F8FC-C70A-52BF-AEAD-0EF22A0891FA}"/>
          </ac:spMkLst>
        </pc:spChg>
      </pc:sldChg>
      <pc:sldChg chg="modSp add mod">
        <pc:chgData name="Rudolf Vyhnálek" userId="71110652-6096-49dc-a40d-c52b66e01f1b" providerId="ADAL" clId="{1850E01A-3C55-4A5F-BA61-6DDD1CA807F3}" dt="2026-03-18T12:42:08.819" v="2349" actId="20577"/>
        <pc:sldMkLst>
          <pc:docMk/>
          <pc:sldMk cId="3886535843" sldId="393"/>
        </pc:sldMkLst>
        <pc:spChg chg="mod">
          <ac:chgData name="Rudolf Vyhnálek" userId="71110652-6096-49dc-a40d-c52b66e01f1b" providerId="ADAL" clId="{1850E01A-3C55-4A5F-BA61-6DDD1CA807F3}" dt="2026-03-18T12:42:08.819" v="2349" actId="20577"/>
          <ac:spMkLst>
            <pc:docMk/>
            <pc:sldMk cId="3886535843" sldId="393"/>
            <ac:spMk id="3" creationId="{37031FC0-19C5-CA78-05BB-700D7613FCE5}"/>
          </ac:spMkLst>
        </pc:spChg>
      </pc:sldChg>
      <pc:sldChg chg="addSp delSp modSp new mod modClrScheme chgLayout">
        <pc:chgData name="Rudolf Vyhnálek" userId="71110652-6096-49dc-a40d-c52b66e01f1b" providerId="ADAL" clId="{1850E01A-3C55-4A5F-BA61-6DDD1CA807F3}" dt="2026-03-18T12:41:35.039" v="2346" actId="20577"/>
        <pc:sldMkLst>
          <pc:docMk/>
          <pc:sldMk cId="2722825706" sldId="394"/>
        </pc:sldMkLst>
        <pc:spChg chg="mod ord">
          <ac:chgData name="Rudolf Vyhnálek" userId="71110652-6096-49dc-a40d-c52b66e01f1b" providerId="ADAL" clId="{1850E01A-3C55-4A5F-BA61-6DDD1CA807F3}" dt="2026-03-18T11:54:55.059" v="2026" actId="20577"/>
          <ac:spMkLst>
            <pc:docMk/>
            <pc:sldMk cId="2722825706" sldId="394"/>
            <ac:spMk id="2" creationId="{35366C8C-EC72-C438-32C0-37F9F2204120}"/>
          </ac:spMkLst>
        </pc:spChg>
        <pc:spChg chg="add mod ord">
          <ac:chgData name="Rudolf Vyhnálek" userId="71110652-6096-49dc-a40d-c52b66e01f1b" providerId="ADAL" clId="{1850E01A-3C55-4A5F-BA61-6DDD1CA807F3}" dt="2026-03-18T12:41:35.039" v="2346" actId="20577"/>
          <ac:spMkLst>
            <pc:docMk/>
            <pc:sldMk cId="2722825706" sldId="394"/>
            <ac:spMk id="4" creationId="{E09FCE00-116D-D33C-7A7A-350BA7A36461}"/>
          </ac:spMkLst>
        </pc:spChg>
      </pc:sldChg>
      <pc:sldChg chg="modSp add mod">
        <pc:chgData name="Rudolf Vyhnálek" userId="71110652-6096-49dc-a40d-c52b66e01f1b" providerId="ADAL" clId="{1850E01A-3C55-4A5F-BA61-6DDD1CA807F3}" dt="2026-03-18T11:54:21.343" v="1998" actId="20577"/>
        <pc:sldMkLst>
          <pc:docMk/>
          <pc:sldMk cId="2005110941" sldId="395"/>
        </pc:sldMkLst>
        <pc:spChg chg="mod">
          <ac:chgData name="Rudolf Vyhnálek" userId="71110652-6096-49dc-a40d-c52b66e01f1b" providerId="ADAL" clId="{1850E01A-3C55-4A5F-BA61-6DDD1CA807F3}" dt="2026-03-18T11:54:21.343" v="1998" actId="20577"/>
          <ac:spMkLst>
            <pc:docMk/>
            <pc:sldMk cId="2005110941" sldId="395"/>
            <ac:spMk id="3" creationId="{3EBF5455-B7CB-0D8A-DB06-3BA4FA1816EF}"/>
          </ac:spMkLst>
        </pc:spChg>
      </pc:sldChg>
    </pc:docChg>
  </pc:docChgLst>
  <pc:docChgLst>
    <pc:chgData name="Rudolf Vyhnálek" userId="71110652-6096-49dc-a40d-c52b66e01f1b" providerId="ADAL" clId="{3D0A1279-7E48-4F26-A9A0-1DA8F8861DBE}"/>
    <pc:docChg chg="undo custSel addSld modSld">
      <pc:chgData name="Rudolf Vyhnálek" userId="71110652-6096-49dc-a40d-c52b66e01f1b" providerId="ADAL" clId="{3D0A1279-7E48-4F26-A9A0-1DA8F8861DBE}" dt="2026-03-18T16:55:57.916" v="128" actId="171"/>
      <pc:docMkLst>
        <pc:docMk/>
      </pc:docMkLst>
      <pc:sldChg chg="addSp delSp modSp mod addAnim delAnim modAnim">
        <pc:chgData name="Rudolf Vyhnálek" userId="71110652-6096-49dc-a40d-c52b66e01f1b" providerId="ADAL" clId="{3D0A1279-7E48-4F26-A9A0-1DA8F8861DBE}" dt="2026-03-18T16:55:57.916" v="128" actId="171"/>
        <pc:sldMkLst>
          <pc:docMk/>
          <pc:sldMk cId="2201044358" sldId="390"/>
        </pc:sldMkLst>
        <pc:spChg chg="add mod ord">
          <ac:chgData name="Rudolf Vyhnálek" userId="71110652-6096-49dc-a40d-c52b66e01f1b" providerId="ADAL" clId="{3D0A1279-7E48-4F26-A9A0-1DA8F8861DBE}" dt="2026-03-18T16:55:57.916" v="128" actId="171"/>
          <ac:spMkLst>
            <pc:docMk/>
            <pc:sldMk cId="2201044358" sldId="390"/>
            <ac:spMk id="16" creationId="{7BB36323-557F-F710-B26D-9109BA7278D1}"/>
          </ac:spMkLst>
        </pc:spChg>
        <pc:picChg chg="add mod">
          <ac:chgData name="Rudolf Vyhnálek" userId="71110652-6096-49dc-a40d-c52b66e01f1b" providerId="ADAL" clId="{3D0A1279-7E48-4F26-A9A0-1DA8F8861DBE}" dt="2026-03-18T16:54:33.758" v="115" actId="1076"/>
          <ac:picMkLst>
            <pc:docMk/>
            <pc:sldMk cId="2201044358" sldId="390"/>
            <ac:picMk id="7" creationId="{B1904CE7-EDC3-3C07-9461-244D962D6B56}"/>
          </ac:picMkLst>
        </pc:picChg>
        <pc:picChg chg="add mod">
          <ac:chgData name="Rudolf Vyhnálek" userId="71110652-6096-49dc-a40d-c52b66e01f1b" providerId="ADAL" clId="{3D0A1279-7E48-4F26-A9A0-1DA8F8861DBE}" dt="2026-03-18T16:54:33.758" v="115" actId="1076"/>
          <ac:picMkLst>
            <pc:docMk/>
            <pc:sldMk cId="2201044358" sldId="390"/>
            <ac:picMk id="9" creationId="{5092A3B1-328B-D2F5-FE9B-690D7810DA77}"/>
          </ac:picMkLst>
        </pc:picChg>
        <pc:picChg chg="add mod modCrop">
          <ac:chgData name="Rudolf Vyhnálek" userId="71110652-6096-49dc-a40d-c52b66e01f1b" providerId="ADAL" clId="{3D0A1279-7E48-4F26-A9A0-1DA8F8861DBE}" dt="2026-03-18T16:54:42.554" v="117" actId="1076"/>
          <ac:picMkLst>
            <pc:docMk/>
            <pc:sldMk cId="2201044358" sldId="390"/>
            <ac:picMk id="11" creationId="{BE47E5AB-511E-5A69-A475-DEFEDDEDE5F6}"/>
          </ac:picMkLst>
        </pc:picChg>
        <pc:picChg chg="add mod">
          <ac:chgData name="Rudolf Vyhnálek" userId="71110652-6096-49dc-a40d-c52b66e01f1b" providerId="ADAL" clId="{3D0A1279-7E48-4F26-A9A0-1DA8F8861DBE}" dt="2026-03-18T16:55:52.642" v="127" actId="1076"/>
          <ac:picMkLst>
            <pc:docMk/>
            <pc:sldMk cId="2201044358" sldId="390"/>
            <ac:picMk id="15" creationId="{39EA345C-D87E-B607-C1FE-CE1F0B14C32B}"/>
          </ac:picMkLst>
        </pc:picChg>
      </pc:sldChg>
      <pc:sldChg chg="modSp new mod">
        <pc:chgData name="Rudolf Vyhnálek" userId="71110652-6096-49dc-a40d-c52b66e01f1b" providerId="ADAL" clId="{3D0A1279-7E48-4F26-A9A0-1DA8F8861DBE}" dt="2026-03-18T16:31:30.744" v="41" actId="14100"/>
        <pc:sldMkLst>
          <pc:docMk/>
          <pc:sldMk cId="3085064481" sldId="396"/>
        </pc:sldMkLst>
        <pc:spChg chg="mod">
          <ac:chgData name="Rudolf Vyhnálek" userId="71110652-6096-49dc-a40d-c52b66e01f1b" providerId="ADAL" clId="{3D0A1279-7E48-4F26-A9A0-1DA8F8861DBE}" dt="2026-03-18T16:29:05.718" v="18" actId="20577"/>
          <ac:spMkLst>
            <pc:docMk/>
            <pc:sldMk cId="3085064481" sldId="396"/>
            <ac:spMk id="2" creationId="{DF4114D9-B36A-9795-3A34-A27482E3EF6E}"/>
          </ac:spMkLst>
        </pc:spChg>
        <pc:spChg chg="mod">
          <ac:chgData name="Rudolf Vyhnálek" userId="71110652-6096-49dc-a40d-c52b66e01f1b" providerId="ADAL" clId="{3D0A1279-7E48-4F26-A9A0-1DA8F8861DBE}" dt="2026-03-18T16:31:30.744" v="41" actId="14100"/>
          <ac:spMkLst>
            <pc:docMk/>
            <pc:sldMk cId="3085064481" sldId="396"/>
            <ac:spMk id="3" creationId="{874293F1-1835-FAFD-0A97-0E3E19ADEEEE}"/>
          </ac:spMkLst>
        </pc:spChg>
      </pc:sldChg>
    </pc:docChg>
  </pc:docChgLst>
</pc:chgInfo>
</file>

<file path=ppt/comments/modernComment_17D_BC8604A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DF30C7B-30A7-472E-B405-C98BFD4C9A03}" authorId="{B4DDAF86-EBC3-0486-7C4C-7405909F3DCD}" created="2023-01-19T08:07:34.28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62899631" sldId="381"/>
      <ac:spMk id="2" creationId="{D6976A1D-8397-4996-B284-CF5EF701EE03}"/>
      <ac:txMk cp="0">
        <ac:context len="7" hash="2200860749"/>
      </ac:txMk>
    </ac:txMkLst>
    <p188:pos x="8011886" y="745218"/>
    <p188:txBody>
      <a:bodyPr/>
      <a:lstStyle/>
      <a:p>
        <a:r>
          <a:rPr lang="cs-CZ"/>
          <a:t>modelu pro BIM</a:t>
        </a:r>
      </a:p>
    </p188:txBody>
  </p188:cm>
  <p188:cm id="{90C839F0-0389-4EC5-A704-BCC5DFFB799A}" authorId="{B4DDAF86-EBC3-0486-7C4C-7405909F3DCD}" created="2023-01-19T08:22:07.990">
    <pc:sldMkLst xmlns:pc="http://schemas.microsoft.com/office/powerpoint/2013/main/command">
      <pc:docMk/>
      <pc:sldMk cId="3162899631" sldId="257"/>
    </pc:sldMkLst>
    <p188:txBody>
      <a:bodyPr/>
      <a:lstStyle/>
      <a:p>
        <a:r>
          <a:rPr lang="cs-CZ"/>
          <a:t>doporučuji přidat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A2DE9-2631-4DD6-92C7-FC5EF24C236E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1957A-E469-4AEC-B979-888A5CCEE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25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957A-E469-4AEC-B979-888A5CCEE5BD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201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957A-E469-4AEC-B979-888A5CCEE5BD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278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FF3D-9767-4290-A3FE-E3C28DBAC929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1500-8871-4A8D-9E84-A095F4DB20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71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FF3D-9767-4290-A3FE-E3C28DBAC929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1500-8871-4A8D-9E84-A095F4DB20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91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FF3D-9767-4290-A3FE-E3C28DBAC929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1500-8871-4A8D-9E84-A095F4DB20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85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FF3D-9767-4290-A3FE-E3C28DBAC929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1500-8871-4A8D-9E84-A095F4DB20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FF3D-9767-4290-A3FE-E3C28DBAC929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1500-8871-4A8D-9E84-A095F4DB20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76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FF3D-9767-4290-A3FE-E3C28DBAC929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1500-8871-4A8D-9E84-A095F4DB20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59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FF3D-9767-4290-A3FE-E3C28DBAC929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1500-8871-4A8D-9E84-A095F4DB20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25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FF3D-9767-4290-A3FE-E3C28DBAC929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1500-8871-4A8D-9E84-A095F4DB20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FF3D-9767-4290-A3FE-E3C28DBAC929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1500-8871-4A8D-9E84-A095F4DB20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97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FF3D-9767-4290-A3FE-E3C28DBAC929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1500-8871-4A8D-9E84-A095F4DB20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77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FF3D-9767-4290-A3FE-E3C28DBAC929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1500-8871-4A8D-9E84-A095F4DB20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27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DFF3D-9767-4290-A3FE-E3C28DBAC929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VALNÁ HROMADA czBIM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E1500-8871-4A8D-9E84-A095F4DB20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62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26E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7D_BC8604AF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ge.cadconsulting.cz/viewer/es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546" y="1920201"/>
            <a:ext cx="5291666" cy="27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25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486528-5249-D0F6-D2FE-247178BA2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Legislativní stránka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09D525-91AF-E18B-AEEF-BAE618803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 č. 330/2025 Sb.</a:t>
            </a:r>
          </a:p>
          <a:p>
            <a:pPr lvl="1"/>
            <a:r>
              <a:rPr lang="cs-CZ" i="1" dirty="0"/>
              <a:t>Zákon o správě informací o stavbě a vystavěném prostředí a o změně některých dalších zákonů</a:t>
            </a:r>
          </a:p>
          <a:p>
            <a:pPr lvl="1"/>
            <a:r>
              <a:rPr lang="cs-CZ" i="1" dirty="0"/>
              <a:t>„Zákon o BIM“</a:t>
            </a:r>
          </a:p>
          <a:p>
            <a:r>
              <a:rPr lang="cs-CZ" dirty="0"/>
              <a:t>Účinnost 1.1.2027</a:t>
            </a:r>
          </a:p>
          <a:p>
            <a:r>
              <a:rPr lang="cs-CZ" dirty="0"/>
              <a:t>Nadlimitní veřejné zakázky</a:t>
            </a:r>
          </a:p>
          <a:p>
            <a:endParaRPr lang="cs-CZ" i="1" dirty="0"/>
          </a:p>
          <a:p>
            <a:r>
              <a:rPr lang="cs-CZ" b="1" dirty="0"/>
              <a:t>Není to jen nějaká technologická hříčka, je to i zákonem podporovaná evoluce ve stavebním sektoru.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6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5994D-6B8C-23E9-FDFC-B97CE7D9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vzdělávacích institucí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36F8FC-C70A-52BF-AEAD-0EF22A089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Technologie = pomocník</a:t>
            </a:r>
          </a:p>
          <a:p>
            <a:pPr lvl="1"/>
            <a:r>
              <a:rPr lang="cs-CZ" dirty="0"/>
              <a:t>Stejně jako AI</a:t>
            </a:r>
          </a:p>
          <a:p>
            <a:r>
              <a:rPr lang="cs-CZ" dirty="0"/>
              <a:t>Důležitá je ZNALOST POUŽÍVÁNÍ</a:t>
            </a:r>
          </a:p>
          <a:p>
            <a:pPr lvl="1"/>
            <a:r>
              <a:rPr lang="cs-CZ" dirty="0"/>
              <a:t>Efektivnější práce – dostupná data na jednom místě, automatizace</a:t>
            </a:r>
          </a:p>
          <a:p>
            <a:pPr lvl="1"/>
            <a:r>
              <a:rPr lang="cs-CZ" dirty="0"/>
              <a:t>Nižší chybovost – přehledné, vizuální, vzájemně propojené</a:t>
            </a:r>
          </a:p>
          <a:p>
            <a:endParaRPr lang="cs-CZ" dirty="0"/>
          </a:p>
          <a:p>
            <a:r>
              <a:rPr lang="cs-CZ" dirty="0"/>
              <a:t>Přípravná fáze</a:t>
            </a:r>
          </a:p>
          <a:p>
            <a:pPr lvl="1"/>
            <a:r>
              <a:rPr lang="cs-CZ" dirty="0"/>
              <a:t>Tvorba dat</a:t>
            </a:r>
          </a:p>
          <a:p>
            <a:pPr lvl="1"/>
            <a:r>
              <a:rPr lang="cs-CZ" dirty="0"/>
              <a:t>Simulace a testování před skutečnou realizací</a:t>
            </a:r>
          </a:p>
          <a:p>
            <a:r>
              <a:rPr lang="cs-CZ" dirty="0"/>
              <a:t>Realizační fáze</a:t>
            </a:r>
          </a:p>
          <a:p>
            <a:pPr lvl="1"/>
            <a:r>
              <a:rPr lang="cs-CZ" dirty="0"/>
              <a:t>Využívání živých informací </a:t>
            </a:r>
          </a:p>
        </p:txBody>
      </p:sp>
    </p:spTree>
    <p:extLst>
      <p:ext uri="{BB962C8B-B14F-4D97-AF65-F5344CB8AC3E}">
        <p14:creationId xmlns:p14="http://schemas.microsoft.com/office/powerpoint/2010/main" val="223039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BE3F6-E956-7A18-DF71-0C2C64F13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97736-2A8B-A950-828D-020490B4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vzdělávacích institucí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031FC0-19C5-CA78-05BB-700D7613F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Přípravná fáze - projektanti</a:t>
            </a:r>
          </a:p>
          <a:p>
            <a:pPr lvl="1"/>
            <a:r>
              <a:rPr lang="cs-CZ" dirty="0"/>
              <a:t>Tvorba dat</a:t>
            </a:r>
          </a:p>
          <a:p>
            <a:pPr lvl="1"/>
            <a:r>
              <a:rPr lang="cs-CZ" dirty="0"/>
              <a:t>Simulace a testování před skutečnou realizací</a:t>
            </a:r>
          </a:p>
          <a:p>
            <a:r>
              <a:rPr lang="cs-CZ" dirty="0"/>
              <a:t>Realizační fáze – technici z oblasti TZB a instalatéři</a:t>
            </a:r>
          </a:p>
          <a:p>
            <a:pPr lvl="1"/>
            <a:r>
              <a:rPr lang="cs-CZ" dirty="0"/>
              <a:t>Využívání živých informací </a:t>
            </a:r>
          </a:p>
          <a:p>
            <a:pPr lvl="1"/>
            <a:r>
              <a:rPr lang="cs-CZ" dirty="0"/>
              <a:t>Možnost testování upravených řešení (souvisí s přípravou)</a:t>
            </a:r>
          </a:p>
          <a:p>
            <a:r>
              <a:rPr lang="cs-CZ" dirty="0"/>
              <a:t>Provozní fáze</a:t>
            </a:r>
          </a:p>
          <a:p>
            <a:pPr lvl="1"/>
            <a:r>
              <a:rPr lang="cs-CZ" dirty="0"/>
              <a:t>Využívání živých provozních informací</a:t>
            </a:r>
          </a:p>
          <a:p>
            <a:pPr lvl="1"/>
            <a:r>
              <a:rPr lang="cs-CZ" dirty="0" err="1"/>
              <a:t>Ticketing</a:t>
            </a:r>
            <a:endParaRPr lang="cs-CZ" dirty="0"/>
          </a:p>
          <a:p>
            <a:pPr lvl="1"/>
            <a:r>
              <a:rPr lang="cs-CZ" dirty="0"/>
              <a:t>Vazba produkt - servis</a:t>
            </a:r>
          </a:p>
        </p:txBody>
      </p:sp>
    </p:spTree>
    <p:extLst>
      <p:ext uri="{BB962C8B-B14F-4D97-AF65-F5344CB8AC3E}">
        <p14:creationId xmlns:p14="http://schemas.microsoft.com/office/powerpoint/2010/main" val="3886535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69DFC-0059-7096-6B91-D00018F18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F1A5D4-ACF2-B1C7-15A2-101D60B71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vzdělávacích institucí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BF5455-B7CB-0D8A-DB06-3BA4FA181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Využívání a podpora digitálních nástrojů</a:t>
            </a:r>
          </a:p>
          <a:p>
            <a:pPr lvl="1"/>
            <a:r>
              <a:rPr lang="cs-CZ" dirty="0"/>
              <a:t>Návrhové a simulační software, software pro facility management</a:t>
            </a:r>
          </a:p>
          <a:p>
            <a:pPr lvl="1"/>
            <a:r>
              <a:rPr lang="cs-CZ" dirty="0"/>
              <a:t>Využívání mobilních zařízení</a:t>
            </a:r>
          </a:p>
          <a:p>
            <a:pPr lvl="1"/>
            <a:r>
              <a:rPr lang="cs-CZ" dirty="0"/>
              <a:t>Digitalizace stávajících budov jako podklad pro výuku</a:t>
            </a:r>
          </a:p>
          <a:p>
            <a:r>
              <a:rPr lang="cs-CZ" dirty="0"/>
              <a:t>BIM akademie</a:t>
            </a:r>
          </a:p>
          <a:p>
            <a:pPr lvl="1"/>
            <a:r>
              <a:rPr lang="cs-CZ" dirty="0"/>
              <a:t>Soustředěná praxe pro žáky středních škol</a:t>
            </a:r>
          </a:p>
          <a:p>
            <a:pPr lvl="1"/>
            <a:r>
              <a:rPr lang="cs-CZ" dirty="0"/>
              <a:t>Ve vazbě na e-</a:t>
            </a:r>
            <a:r>
              <a:rPr lang="cs-CZ" dirty="0" err="1"/>
              <a:t>Invysys</a:t>
            </a:r>
            <a:r>
              <a:rPr lang="cs-CZ" dirty="0"/>
              <a:t> lze rozšířit na učební obory</a:t>
            </a:r>
          </a:p>
        </p:txBody>
      </p:sp>
    </p:spTree>
    <p:extLst>
      <p:ext uri="{BB962C8B-B14F-4D97-AF65-F5344CB8AC3E}">
        <p14:creationId xmlns:p14="http://schemas.microsoft.com/office/powerpoint/2010/main" val="200511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66C8C-EC72-C438-32C0-37F9F2204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Digitalizace je budoucnost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9FCE00-116D-D33C-7A7A-350BA7A36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 dnešním žákům je mnohem blíž než nám! Podporujme digitální gramotnost a pomozme tak zefektivnit již nastupující digitální stavebnictví</a:t>
            </a:r>
          </a:p>
        </p:txBody>
      </p:sp>
    </p:spTree>
    <p:extLst>
      <p:ext uri="{BB962C8B-B14F-4D97-AF65-F5344CB8AC3E}">
        <p14:creationId xmlns:p14="http://schemas.microsoft.com/office/powerpoint/2010/main" val="2722825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>
            <a:extLst>
              <a:ext uri="{FF2B5EF4-FFF2-40B4-BE49-F238E27FC236}">
                <a16:creationId xmlns:a16="http://schemas.microsoft.com/office/drawing/2014/main" id="{52B3B3B3-4276-4AC2-A828-F9D84772E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8012" y="2601119"/>
            <a:ext cx="9144000" cy="1655762"/>
          </a:xfrm>
        </p:spPr>
        <p:txBody>
          <a:bodyPr/>
          <a:lstStyle/>
          <a:p>
            <a:r>
              <a:rPr lang="cs-CZ" sz="9600" dirty="0">
                <a:solidFill>
                  <a:srgbClr val="026E99"/>
                </a:solidFill>
                <a:latin typeface="Calibri"/>
                <a:ea typeface="+mj-ea"/>
                <a:cs typeface="Calibri"/>
              </a:rPr>
              <a:t>Otázky?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1784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88131" y="2294313"/>
            <a:ext cx="6932813" cy="4372494"/>
          </a:xfrm>
        </p:spPr>
        <p:txBody>
          <a:bodyPr>
            <a:normAutofit/>
          </a:bodyPr>
          <a:lstStyle/>
          <a:p>
            <a:pPr algn="l"/>
            <a:endParaRPr lang="cs-CZ" dirty="0">
              <a:latin typeface="Univers 45 Light" panose="020B0403020202020204" pitchFamily="34" charset="0"/>
            </a:endParaRPr>
          </a:p>
          <a:p>
            <a:pPr algn="l"/>
            <a:endParaRPr lang="cs-CZ" dirty="0">
              <a:latin typeface="Univers 45 Light" panose="020B040302020202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677073" y="1454790"/>
            <a:ext cx="5879869" cy="8893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>
                <a:solidFill>
                  <a:srgbClr val="026E99"/>
                </a:solidFill>
                <a:latin typeface="Calibri"/>
                <a:cs typeface="Calibri"/>
              </a:rPr>
              <a:t>Děkuji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3866" y="4289482"/>
            <a:ext cx="1943905" cy="102549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114C353-FF0A-8653-F422-6DA10EF8F5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616" y="3990192"/>
            <a:ext cx="4082092" cy="126544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EB9691E-F145-370E-763A-17923EEE40F5}"/>
              </a:ext>
            </a:extLst>
          </p:cNvPr>
          <p:cNvSpPr txBox="1"/>
          <p:nvPr/>
        </p:nvSpPr>
        <p:spPr>
          <a:xfrm>
            <a:off x="2677073" y="2552618"/>
            <a:ext cx="6386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026E99"/>
                </a:solidFill>
                <a:cs typeface="Calibri"/>
              </a:rPr>
              <a:t>Ing. Rudolf Vyhnálek, Ph.D. - vyhnalek@czbim.org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4672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BB8D595-CFB1-41DC-86CB-22552871C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992" y="2105888"/>
            <a:ext cx="7650875" cy="23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1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5431" y="1122363"/>
            <a:ext cx="11008962" cy="2387600"/>
          </a:xfrm>
        </p:spPr>
        <p:txBody>
          <a:bodyPr>
            <a:normAutofit/>
          </a:bodyPr>
          <a:lstStyle/>
          <a:p>
            <a:r>
              <a:rPr lang="cs-CZ" sz="4000" dirty="0"/>
              <a:t>Od BIM k datově řízenému stavebnictví 4.0</a:t>
            </a:r>
            <a:br>
              <a:rPr lang="cs-CZ" dirty="0"/>
            </a:br>
            <a:r>
              <a:rPr lang="cs-CZ" b="0" dirty="0"/>
              <a:t> </a:t>
            </a:r>
            <a:r>
              <a:rPr lang="cs-CZ" sz="3600" b="0" dirty="0"/>
              <a:t>role škol a vzdělávání</a:t>
            </a:r>
            <a:endParaRPr lang="cs-CZ" b="0" dirty="0">
              <a:solidFill>
                <a:srgbClr val="026E99"/>
              </a:solidFill>
              <a:latin typeface="Calibri"/>
              <a:cs typeface="Calibri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>
                <a:latin typeface="Calibri"/>
                <a:cs typeface="Calibri"/>
              </a:rPr>
              <a:t>Ing. Rudolf Vyhnálek, Ph.D. </a:t>
            </a:r>
          </a:p>
          <a:p>
            <a:r>
              <a:rPr lang="cs-CZ" dirty="0">
                <a:latin typeface="Calibri"/>
                <a:cs typeface="Calibri"/>
              </a:rPr>
              <a:t>Odborná rada pro BIM </a:t>
            </a:r>
            <a:r>
              <a:rPr lang="cs-CZ" dirty="0" err="1">
                <a:latin typeface="Calibri"/>
                <a:cs typeface="Calibri"/>
              </a:rPr>
              <a:t>z.s</a:t>
            </a:r>
            <a:r>
              <a:rPr lang="cs-CZ" dirty="0">
                <a:latin typeface="Calibri"/>
                <a:cs typeface="Calibri"/>
              </a:rPr>
              <a:t>.</a:t>
            </a:r>
          </a:p>
          <a:p>
            <a:endParaRPr lang="cs-CZ" dirty="0">
              <a:latin typeface="Calibri"/>
              <a:cs typeface="Calibri"/>
            </a:endParaRPr>
          </a:p>
          <a:p>
            <a:r>
              <a:rPr lang="cs-CZ" b="1" dirty="0">
                <a:solidFill>
                  <a:srgbClr val="026E99"/>
                </a:solidFill>
                <a:latin typeface="Calibri"/>
                <a:cs typeface="Calibri"/>
              </a:rPr>
              <a:t>26. března 2026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285C8E-E1D8-43A8-9A4A-3FE4E83FD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1267" y="5610385"/>
            <a:ext cx="8976733" cy="113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76A1D-8397-4996-B284-CF5EF701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0CA49-E91E-73DC-BFC8-82991D0EE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Stavebnictví 4.0</a:t>
            </a:r>
          </a:p>
          <a:p>
            <a:r>
              <a:rPr lang="cs-CZ" dirty="0"/>
              <a:t>Co je BIM</a:t>
            </a:r>
          </a:p>
          <a:p>
            <a:pPr lvl="1"/>
            <a:r>
              <a:rPr lang="cs-CZ" dirty="0"/>
              <a:t>Cíle a benefity</a:t>
            </a:r>
          </a:p>
          <a:p>
            <a:pPr lvl="1"/>
            <a:r>
              <a:rPr lang="cs-CZ" dirty="0"/>
              <a:t>Praktická aplikace</a:t>
            </a:r>
          </a:p>
          <a:p>
            <a:pPr lvl="1"/>
            <a:r>
              <a:rPr lang="cs-CZ" dirty="0"/>
              <a:t>Legislativní stránka</a:t>
            </a:r>
          </a:p>
          <a:p>
            <a:r>
              <a:rPr lang="cs-CZ" dirty="0"/>
              <a:t>Role vzdělávacích institucí</a:t>
            </a:r>
          </a:p>
        </p:txBody>
      </p:sp>
    </p:spTree>
    <p:extLst>
      <p:ext uri="{BB962C8B-B14F-4D97-AF65-F5344CB8AC3E}">
        <p14:creationId xmlns:p14="http://schemas.microsoft.com/office/powerpoint/2010/main" val="316289963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 descr="The image illustrates a cyclical flow of construction and planning stages, integrating 5G, BIM, AR, and various construction phases.&#10;&#10;Obsah generovaný pomocí AI může být nesprávný.">
            <a:extLst>
              <a:ext uri="{FF2B5EF4-FFF2-40B4-BE49-F238E27FC236}">
                <a16:creationId xmlns:a16="http://schemas.microsoft.com/office/drawing/2014/main" id="{9CA74A3C-43CB-6D50-C944-37A5190F04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1058" y="703749"/>
            <a:ext cx="6805041" cy="557546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3C03EA9-4299-998C-0FF5-61888E5A2D5D}"/>
              </a:ext>
            </a:extLst>
          </p:cNvPr>
          <p:cNvSpPr txBox="1"/>
          <p:nvPr/>
        </p:nvSpPr>
        <p:spPr>
          <a:xfrm>
            <a:off x="697841" y="3196421"/>
            <a:ext cx="1351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000" b="1" dirty="0">
                <a:solidFill>
                  <a:srgbClr val="007389"/>
                </a:solidFill>
              </a:rPr>
              <a:t>Robotizace</a:t>
            </a:r>
          </a:p>
          <a:p>
            <a:pPr algn="r"/>
            <a:r>
              <a:rPr lang="cs-CZ" sz="2000" b="1" dirty="0" err="1">
                <a:solidFill>
                  <a:srgbClr val="007389"/>
                </a:solidFill>
              </a:rPr>
              <a:t>IoT</a:t>
            </a:r>
            <a:endParaRPr lang="cs-CZ" sz="2000" b="1" dirty="0">
              <a:solidFill>
                <a:srgbClr val="007389"/>
              </a:solidFill>
            </a:endParaRPr>
          </a:p>
          <a:p>
            <a:pPr algn="r"/>
            <a:r>
              <a:rPr lang="cs-CZ" sz="2000" b="1" dirty="0">
                <a:solidFill>
                  <a:srgbClr val="007389"/>
                </a:solidFill>
              </a:rPr>
              <a:t>AI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E6F44BE-0364-9255-6D9E-485EF6095307}"/>
              </a:ext>
            </a:extLst>
          </p:cNvPr>
          <p:cNvSpPr txBox="1"/>
          <p:nvPr/>
        </p:nvSpPr>
        <p:spPr>
          <a:xfrm>
            <a:off x="5091234" y="303640"/>
            <a:ext cx="1517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000" b="1" dirty="0">
                <a:solidFill>
                  <a:srgbClr val="007389"/>
                </a:solidFill>
              </a:rPr>
              <a:t>Prefabrikace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88B37ED-CD8D-6132-05C8-AB318F055DD9}"/>
              </a:ext>
            </a:extLst>
          </p:cNvPr>
          <p:cNvSpPr txBox="1"/>
          <p:nvPr/>
        </p:nvSpPr>
        <p:spPr>
          <a:xfrm>
            <a:off x="9517736" y="1590128"/>
            <a:ext cx="2603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7389"/>
                </a:solidFill>
              </a:rPr>
              <a:t>Automaticky: </a:t>
            </a:r>
          </a:p>
          <a:p>
            <a:r>
              <a:rPr lang="cs-CZ" sz="2000" b="1" dirty="0">
                <a:solidFill>
                  <a:srgbClr val="007389"/>
                </a:solidFill>
              </a:rPr>
              <a:t>dohled BOZP</a:t>
            </a:r>
          </a:p>
          <a:p>
            <a:r>
              <a:rPr lang="cs-CZ" sz="2000" b="1" dirty="0">
                <a:solidFill>
                  <a:srgbClr val="007389"/>
                </a:solidFill>
              </a:rPr>
              <a:t>Kontrola prostavěnosti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F09136E-65B7-AD8B-B1BB-7BC5147DB75D}"/>
              </a:ext>
            </a:extLst>
          </p:cNvPr>
          <p:cNvSpPr txBox="1"/>
          <p:nvPr/>
        </p:nvSpPr>
        <p:spPr>
          <a:xfrm>
            <a:off x="9658638" y="3822441"/>
            <a:ext cx="1947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000" b="1" dirty="0">
                <a:solidFill>
                  <a:srgbClr val="007389"/>
                </a:solidFill>
              </a:rPr>
              <a:t>Rozšířená realita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6A5A228-AA5C-4BDA-3F5F-9B3F6565A459}"/>
              </a:ext>
            </a:extLst>
          </p:cNvPr>
          <p:cNvSpPr txBox="1"/>
          <p:nvPr/>
        </p:nvSpPr>
        <p:spPr>
          <a:xfrm>
            <a:off x="8811606" y="5680689"/>
            <a:ext cx="235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000" b="1" dirty="0">
                <a:solidFill>
                  <a:srgbClr val="007389"/>
                </a:solidFill>
              </a:rPr>
              <a:t>Online data a změny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FB42C1D-927F-C106-F1AC-62986B802F3B}"/>
              </a:ext>
            </a:extLst>
          </p:cNvPr>
          <p:cNvSpPr txBox="1"/>
          <p:nvPr/>
        </p:nvSpPr>
        <p:spPr>
          <a:xfrm>
            <a:off x="4695068" y="6185992"/>
            <a:ext cx="2457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000" b="1" dirty="0" err="1">
                <a:solidFill>
                  <a:srgbClr val="007389"/>
                </a:solidFill>
              </a:rPr>
              <a:t>Bezvýkresový</a:t>
            </a:r>
            <a:r>
              <a:rPr lang="cs-CZ" sz="2000" b="1" dirty="0">
                <a:solidFill>
                  <a:srgbClr val="007389"/>
                </a:solidFill>
              </a:rPr>
              <a:t> projekt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0344A01-627A-261B-AB0F-54E5DAA1C973}"/>
              </a:ext>
            </a:extLst>
          </p:cNvPr>
          <p:cNvSpPr txBox="1"/>
          <p:nvPr/>
        </p:nvSpPr>
        <p:spPr>
          <a:xfrm>
            <a:off x="516481" y="5784989"/>
            <a:ext cx="2113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>
                <a:solidFill>
                  <a:srgbClr val="007389"/>
                </a:solidFill>
              </a:rPr>
              <a:t>Sdílení informací v cloudu</a:t>
            </a:r>
          </a:p>
        </p:txBody>
      </p:sp>
    </p:spTree>
    <p:extLst>
      <p:ext uri="{BB962C8B-B14F-4D97-AF65-F5344CB8AC3E}">
        <p14:creationId xmlns:p14="http://schemas.microsoft.com/office/powerpoint/2010/main" val="43001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1956105-003E-0106-D426-BE85E4913A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2752" y="383581"/>
            <a:ext cx="7160217" cy="61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69A06-4423-72A5-4768-63885EFAE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a benefity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AF23F4-FA4D-1444-EE8F-1CE8892EA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41583" cy="4351338"/>
          </a:xfrm>
        </p:spPr>
        <p:txBody>
          <a:bodyPr/>
          <a:lstStyle/>
          <a:p>
            <a:r>
              <a:rPr lang="cs-CZ" dirty="0"/>
              <a:t>BIM přináší standardizaci do celého výstavbového procesu</a:t>
            </a:r>
          </a:p>
          <a:p>
            <a:pPr lvl="1"/>
            <a:r>
              <a:rPr lang="cs-CZ" dirty="0"/>
              <a:t>Společná řeč = Datový Standard Staveb (DSS)</a:t>
            </a:r>
          </a:p>
          <a:p>
            <a:r>
              <a:rPr lang="cs-CZ" dirty="0"/>
              <a:t>Automatizace předávání informací</a:t>
            </a:r>
          </a:p>
          <a:p>
            <a:r>
              <a:rPr lang="cs-CZ" dirty="0"/>
              <a:t>Sdílení informací pod kontrolou</a:t>
            </a:r>
          </a:p>
          <a:p>
            <a:r>
              <a:rPr lang="cs-CZ" dirty="0"/>
              <a:t>Digitální dvojče jako jasná deklarace proveditelnosti záměru</a:t>
            </a:r>
          </a:p>
          <a:p>
            <a:r>
              <a:rPr lang="cs-CZ" dirty="0"/>
              <a:t>Skutečné </a:t>
            </a:r>
            <a:r>
              <a:rPr lang="cs-CZ" dirty="0" err="1"/>
              <a:t>skutečné</a:t>
            </a:r>
            <a:r>
              <a:rPr lang="cs-CZ" dirty="0"/>
              <a:t> provedení</a:t>
            </a:r>
          </a:p>
        </p:txBody>
      </p:sp>
      <p:pic>
        <p:nvPicPr>
          <p:cNvPr id="5" name="Obrázek 4" descr="The image depicts a large, intricately detailed, multi-tiered tower surrounded by a backdrop of a historical, pastel-colored landscape with clouds and people in period clothing.&#10;&#10;Obsah generovaný pomocí AI může být nesprávný.">
            <a:extLst>
              <a:ext uri="{FF2B5EF4-FFF2-40B4-BE49-F238E27FC236}">
                <a16:creationId xmlns:a16="http://schemas.microsoft.com/office/drawing/2014/main" id="{D0AA9683-E132-04C6-2763-1B7E27D08E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0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3EE3C-BD0C-AF2C-987B-FA88B5B5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Praktická aplikace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1904CE7-EDC3-3C07-9461-244D962D6B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65125"/>
            <a:ext cx="6243239" cy="63631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092A3B1-328B-D2F5-FE9B-690D7810DA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105" y="418011"/>
            <a:ext cx="5974869" cy="636316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E47E5AB-511E-5A69-A475-DEFEDDEDE5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7255" y="1617593"/>
            <a:ext cx="5424259" cy="4368801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7BB36323-557F-F710-B26D-9109BA7278D1}"/>
              </a:ext>
            </a:extLst>
          </p:cNvPr>
          <p:cNvSpPr/>
          <p:nvPr/>
        </p:nvSpPr>
        <p:spPr>
          <a:xfrm>
            <a:off x="8313420" y="2415540"/>
            <a:ext cx="411480" cy="228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9EA345C-D87E-B607-C1FE-CE1F0B14C3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79" y="1514160"/>
            <a:ext cx="9931633" cy="497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4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114D9-B36A-9795-3A34-A27482E3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Praktická aplikace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4293F1-1835-FAFD-0A97-0E3E19ADE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0555" y="3103245"/>
            <a:ext cx="6913244" cy="3073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dirty="0">
                <a:hlinkClick r:id="rId2"/>
              </a:rPr>
              <a:t>e-</a:t>
            </a:r>
            <a:r>
              <a:rPr lang="cs-CZ" sz="5400" dirty="0" err="1">
                <a:hlinkClick r:id="rId2"/>
              </a:rPr>
              <a:t>Invysys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30850644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2c696e-72cc-4cd3-bb28-5fe776f213c7">
      <Terms xmlns="http://schemas.microsoft.com/office/infopath/2007/PartnerControls"/>
    </lcf76f155ced4ddcb4097134ff3c332f>
    <TaxCatchAll xmlns="8640c0f3-50bc-4424-9e61-4ef1b86116c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D4DA43FD873F42882D47B74B023E41" ma:contentTypeVersion="19" ma:contentTypeDescription="Vytvoří nový dokument" ma:contentTypeScope="" ma:versionID="04bd1610c08e5c026ff37809200e6f0a">
  <xsd:schema xmlns:xsd="http://www.w3.org/2001/XMLSchema" xmlns:xs="http://www.w3.org/2001/XMLSchema" xmlns:p="http://schemas.microsoft.com/office/2006/metadata/properties" xmlns:ns2="772c696e-72cc-4cd3-bb28-5fe776f213c7" xmlns:ns3="8640c0f3-50bc-4424-9e61-4ef1b86116ce" targetNamespace="http://schemas.microsoft.com/office/2006/metadata/properties" ma:root="true" ma:fieldsID="a2523806e91b1489b7430dcf58378c0d" ns2:_="" ns3:_="">
    <xsd:import namespace="772c696e-72cc-4cd3-bb28-5fe776f213c7"/>
    <xsd:import namespace="8640c0f3-50bc-4424-9e61-4ef1b86116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2c696e-72cc-4cd3-bb28-5fe776f213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c2ae7835-4693-48eb-aa0e-48a11e210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0c0f3-50bc-4424-9e61-4ef1b86116c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e99ee5c-a7c3-48c6-83d8-47f8230ae65f}" ma:internalName="TaxCatchAll" ma:showField="CatchAllData" ma:web="8640c0f3-50bc-4424-9e61-4ef1b86116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07D9F4-EAA8-4812-9F66-B386333602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08068B-1F01-43DD-8F4A-FFDA188D6FCD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c4b6263f-7d6b-4e08-93b8-8542f5d76268"/>
    <ds:schemaRef ds:uri="8424d14a-3924-43c8-a7af-06659850b544"/>
    <ds:schemaRef ds:uri="http://schemas.microsoft.com/office/2006/metadata/properties"/>
    <ds:schemaRef ds:uri="http://purl.org/dc/dcmitype/"/>
    <ds:schemaRef ds:uri="772c696e-72cc-4cd3-bb28-5fe776f213c7"/>
    <ds:schemaRef ds:uri="8640c0f3-50bc-4424-9e61-4ef1b86116ce"/>
  </ds:schemaRefs>
</ds:datastoreItem>
</file>

<file path=customXml/itemProps3.xml><?xml version="1.0" encoding="utf-8"?>
<ds:datastoreItem xmlns:ds="http://schemas.openxmlformats.org/officeDocument/2006/customXml" ds:itemID="{5A4DFC90-4E46-4778-AB69-2BBCFFB18F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2c696e-72cc-4cd3-bb28-5fe776f213c7"/>
    <ds:schemaRef ds:uri="8640c0f3-50bc-4424-9e61-4ef1b86116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344</Words>
  <Application>Microsoft Office PowerPoint</Application>
  <PresentationFormat>Širokoúhlá obrazovka</PresentationFormat>
  <Paragraphs>79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Univers 45 Light</vt:lpstr>
      <vt:lpstr>Motiv Office</vt:lpstr>
      <vt:lpstr>Prezentace aplikace PowerPoint</vt:lpstr>
      <vt:lpstr>Prezentace aplikace PowerPoint</vt:lpstr>
      <vt:lpstr>Od BIM k datově řízenému stavebnictví 4.0  role škol a vzdělávání</vt:lpstr>
      <vt:lpstr>Agenda</vt:lpstr>
      <vt:lpstr>Prezentace aplikace PowerPoint</vt:lpstr>
      <vt:lpstr>Prezentace aplikace PowerPoint</vt:lpstr>
      <vt:lpstr>Cíle a benefity</vt:lpstr>
      <vt:lpstr>Praktická aplikace</vt:lpstr>
      <vt:lpstr>Praktická aplikace</vt:lpstr>
      <vt:lpstr>Legislativní stránka</vt:lpstr>
      <vt:lpstr>Význam vzdělávacích institucí</vt:lpstr>
      <vt:lpstr>Význam vzdělávacích institucí</vt:lpstr>
      <vt:lpstr>Význam vzdělávacích institucí</vt:lpstr>
      <vt:lpstr>Digitalizace je budoucnost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Valná hromada</dc:title>
  <dc:creator>STATION 01</dc:creator>
  <cp:lastModifiedBy>Tomáš Novosad - E S L, a.s.</cp:lastModifiedBy>
  <cp:revision>19</cp:revision>
  <dcterms:created xsi:type="dcterms:W3CDTF">2016-12-03T22:45:45Z</dcterms:created>
  <dcterms:modified xsi:type="dcterms:W3CDTF">2026-03-20T12:20:49Z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0x01010077D4DA43FD873F42882D47B74B023E41</vt:lpwstr>
  </property>
  <property fmtid="{D5CDD505-2E9C-101B-9397-08002B2CF9AE}" pid="3" name="MediaServiceImageTags">
    <vt:lpwstr/>
  </property>
</Properties>
</file>